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012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20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52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53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79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92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74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14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9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89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69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2856-11D6-44A4-8BF9-B3778D31DA93}" type="datetimeFigureOut">
              <a:rPr lang="de-DE" smtClean="0"/>
              <a:t>03.12.2018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D200-3394-426D-815A-05207728C6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53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80" y="2080320"/>
            <a:ext cx="6720840" cy="3271520"/>
          </a:xfrm>
        </p:spPr>
        <p:txBody>
          <a:bodyPr/>
          <a:lstStyle/>
          <a:p>
            <a:r>
              <a:rPr lang="de-DE" dirty="0" smtClean="0"/>
              <a:t>Quellenangaben auf der</a:t>
            </a:r>
          </a:p>
          <a:p>
            <a:r>
              <a:rPr lang="de-DE" dirty="0" smtClean="0"/>
              <a:t>Rückseite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1920280" y="136104"/>
            <a:ext cx="5760640" cy="1008112"/>
          </a:xfrm>
          <a:prstGeom prst="roundRect">
            <a:avLst/>
          </a:prstGeom>
          <a:solidFill>
            <a:srgbClr val="1C43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One Minute Wonder</a:t>
            </a:r>
            <a:endParaRPr lang="de-DE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717" y="352408"/>
            <a:ext cx="1689515" cy="57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bgerundetes Rechteck 6"/>
          <p:cNvSpPr/>
          <p:nvPr/>
        </p:nvSpPr>
        <p:spPr>
          <a:xfrm>
            <a:off x="336104" y="1432248"/>
            <a:ext cx="8928992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TITEL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336104" y="11729392"/>
            <a:ext cx="8928992" cy="864096"/>
          </a:xfrm>
          <a:prstGeom prst="roundRect">
            <a:avLst/>
          </a:prstGeom>
          <a:solidFill>
            <a:srgbClr val="1C43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Abteilung/ Name</a:t>
            </a:r>
          </a:p>
          <a:p>
            <a:pPr algn="ctr"/>
            <a:r>
              <a:rPr lang="de-DE" sz="1000" dirty="0" smtClean="0"/>
              <a:t>Idee/Konzept </a:t>
            </a:r>
            <a:r>
              <a:rPr lang="de-DE" sz="1000" dirty="0"/>
              <a:t>mit freundlicher Genehmigung des Herz- und Diabeteszentrum NRW, Bad </a:t>
            </a:r>
            <a:r>
              <a:rPr lang="de-DE" sz="1000" dirty="0" smtClean="0"/>
              <a:t>Oeynhausen</a:t>
            </a:r>
          </a:p>
          <a:p>
            <a:pPr algn="ctr"/>
            <a:r>
              <a:rPr lang="de-DE" sz="1100" dirty="0"/>
              <a:t>https://omw.hdz-nrw.de/one-minute-wonder.html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36104" y="427440"/>
            <a:ext cx="1440160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Ihr</a:t>
            </a:r>
          </a:p>
          <a:p>
            <a:r>
              <a:rPr lang="de-DE" dirty="0" smtClean="0"/>
              <a:t>Kliniklogo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1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0060" y="496144"/>
            <a:ext cx="8641080" cy="10939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b="1" dirty="0" smtClean="0"/>
              <a:t>Quellen: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0464884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A3-Papier (297 x 420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PowerPoint-Präsentation</vt:lpstr>
      <vt:lpstr>PowerPoint-Präsentation</vt:lpstr>
    </vt:vector>
  </TitlesOfParts>
  <Company>Kreiskliniken Reutlingen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Monninger, Martin, RZNA</dc:creator>
  <cp:lastModifiedBy>Krüger, Lars</cp:lastModifiedBy>
  <cp:revision>8</cp:revision>
  <dcterms:created xsi:type="dcterms:W3CDTF">2018-10-23T08:00:41Z</dcterms:created>
  <dcterms:modified xsi:type="dcterms:W3CDTF">2018-12-03T10:45:22Z</dcterms:modified>
</cp:coreProperties>
</file>